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9" d="100"/>
          <a:sy n="129" d="100"/>
        </p:scale>
        <p:origin x="-11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BA0826-048A-42E5-8CAE-1AA903DDBDE5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D60419-A37B-48EC-A93F-B8683DDEAEDA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752228-44E6-4A32-B064-FA5B5ABD4C28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411D0D-0E65-4D3D-B3A1-8C5BAC193DC2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60876B-08FE-4CC2-BEF1-DC980370B199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C28013-AE84-46CC-81BA-355356C0D57D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72A7F8-3C1A-42B9-AD0F-4B722B129539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DE05BA-F9DE-492E-B5AD-7BDB097BA6D8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EC06F5-B7DF-4988-B968-DC9CCE85F36C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F75465-6DD7-4A3F-9489-3192B8BBF4E3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7BE223-72F2-4F34-A600-2A8427B2C137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38B9728-2E4C-4CBF-8288-DE5668D7F9DB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663575" y="639763"/>
            <a:ext cx="3587750" cy="256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GB"/>
          </a:p>
          <a:p>
            <a:r>
              <a:rPr lang="en-US"/>
              <a:t>unusualword</a:t>
            </a:r>
          </a:p>
          <a:p>
            <a:r>
              <a:rPr lang="en-US"/>
              <a:t>eczéma</a:t>
            </a:r>
          </a:p>
          <a:p>
            <a:r>
              <a:rPr lang="en-US"/>
              <a:t>Façade</a:t>
            </a:r>
            <a:endParaRPr lang="en-GB"/>
          </a:p>
          <a:p>
            <a:r>
              <a:rPr lang="en-GB"/>
              <a:t>Fenêtrées</a:t>
            </a:r>
            <a:endParaRPr lang="en-US"/>
          </a:p>
          <a:p>
            <a:r>
              <a:rPr lang="en-US"/>
              <a:t>+33 4 42 24 65 56	tel. No</a:t>
            </a:r>
          </a:p>
          <a:p>
            <a:r>
              <a:rPr lang="en-US"/>
              <a:t>05 56 78 90 12	tel. No</a:t>
            </a:r>
          </a:p>
          <a:p>
            <a:r>
              <a:rPr lang="en-US"/>
              <a:t>05.11.22.34.56	tel. No</a:t>
            </a:r>
          </a:p>
          <a:p>
            <a:endParaRPr lang="fr-F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Affichage à l'écran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</vt:i4>
      </vt:variant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Arial</vt:lpstr>
      <vt:lpstr>Modèle par défaut</vt:lpstr>
      <vt:lpstr>Diapositive 1</vt:lpstr>
    </vt:vector>
  </TitlesOfParts>
  <Company>IF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gt</dc:creator>
  <cp:lastModifiedBy>tayeb</cp:lastModifiedBy>
  <cp:revision>1</cp:revision>
  <dcterms:created xsi:type="dcterms:W3CDTF">2010-08-28T11:57:23Z</dcterms:created>
  <dcterms:modified xsi:type="dcterms:W3CDTF">2016-08-21T11:37:54Z</dcterms:modified>
</cp:coreProperties>
</file>